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61" r:id="rId2"/>
    <p:sldId id="862" r:id="rId3"/>
    <p:sldId id="863" r:id="rId4"/>
    <p:sldId id="864" r:id="rId5"/>
    <p:sldId id="865" r:id="rId6"/>
    <p:sldId id="866" r:id="rId7"/>
    <p:sldId id="823" r:id="rId8"/>
    <p:sldId id="868" r:id="rId9"/>
    <p:sldId id="843" r:id="rId10"/>
    <p:sldId id="852" r:id="rId11"/>
    <p:sldId id="853" r:id="rId12"/>
    <p:sldId id="854" r:id="rId13"/>
    <p:sldId id="855" r:id="rId14"/>
    <p:sldId id="856" r:id="rId15"/>
    <p:sldId id="857" r:id="rId16"/>
    <p:sldId id="839" r:id="rId17"/>
    <p:sldId id="838" r:id="rId18"/>
    <p:sldId id="837" r:id="rId19"/>
    <p:sldId id="836" r:id="rId20"/>
    <p:sldId id="835" r:id="rId21"/>
    <p:sldId id="834" r:id="rId22"/>
    <p:sldId id="833" r:id="rId23"/>
    <p:sldId id="832" r:id="rId24"/>
    <p:sldId id="840" r:id="rId2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6928"/>
  </p:normalViewPr>
  <p:slideViewPr>
    <p:cSldViewPr snapToGrid="0">
      <p:cViewPr>
        <p:scale>
          <a:sx n="109" d="100"/>
          <a:sy n="109" d="100"/>
        </p:scale>
        <p:origin x="154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607B-8960-90BA-DEFA-4DB53534D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6B201-041D-16FD-BE6D-0AFEC5CE5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B881-08C1-F1A5-2D59-6F87EBB2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86C0B-8DD7-2BAF-05F0-2AE650B8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7E3E1-6952-68C6-AE23-3E6E2C53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679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883E-FBBE-0D88-5E19-8EA9ADE4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D754C-3C88-29E7-73C4-1C04E5386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917D8-544F-C868-F6CB-24860ED4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1525F-B974-ACCC-4FC7-90503EF7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05DC-521A-640F-C6B8-4F557708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139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8C9710-9D59-18DE-225D-A264ED1C5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7ED8D-E572-1CBF-1C4B-B3CB65C04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3997B-1819-21F8-2FA1-1C45D2AF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00D2-1A16-B697-2240-24C1FCCB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2445E-4F52-E898-5938-C162EBB1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82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0B74-712E-5AA7-1295-B5158E28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FF22-6971-01F0-5C3B-FD80E4E8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F340F-EBD4-8F84-385C-0C5BCD2D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CF074-6F29-BF9F-6AE9-2A0B480DB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A6A7B-D910-7869-357A-68E2484B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226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239C-AAAC-0E35-0791-2BAAE2C0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0FDA1-02EA-CEB8-76A6-88C72EBED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21A9-CAD0-4EC2-E36A-C7ADCF1F0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E806-B632-B48E-5AAF-B012327B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780E8-CF33-0070-5BBE-E37FDA89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082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A8881-A5C6-E89E-4676-7C46017E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12C34-4823-B0CA-48B6-1196D3686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CBF4C-9BC2-57F6-A1D2-AB9467BA4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B3494-E78D-4A8C-E744-8E98649B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B5C42-4229-3D63-9D28-D4B1B8D08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E0D1B-5ECE-6186-A8CC-A6B896E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551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525C-AB60-634E-CE89-E77E18242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E270C-EEBE-A8D7-0811-E650D63D4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0B67F-9C7B-C380-3EA1-7C9CBF0B3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24987-7C0D-8666-4DDD-1F1F7E4E3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958A3-ED95-12F2-7264-CC13CBD24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ACF7C-3C15-E1F7-F07B-E2D90B2B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6DE00-3866-E584-614B-B55324B8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0752C-76B8-BEC4-444B-3A1E3154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5769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C99C-7BCE-E647-C8DE-4FD12302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6ABBB-AC0D-2D48-8EF1-6AD7DF13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9BAE3-34B5-6D0D-14B0-86038AEF5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AFF51-6B54-A1DC-2D3B-20D9B9DD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515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AEA65-24C9-3E5D-83DC-F174890AA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DE1C7-7661-8D1E-415E-CA8B3B3F0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2089F-DBFB-4B94-9CD4-1F103697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844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8BBC-4503-4BF5-EA84-3E7EF5E4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1BD1-FA18-A978-D8C7-71215704A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DE493-8D5D-509A-E531-DB645823A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5DB5D-F907-9118-38A7-1592133F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01C6D-AEC2-6718-C4DE-B1AD0CB6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C0F72-B00E-9A22-FAD9-49759348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5691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B99F-7F54-EA33-71F0-5665EA43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FA8FCC-1DA2-84F5-4698-AEF99128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9FF75-C554-B121-E72D-AC97F9C9A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78542-78AD-2B68-0F5D-17D3E82E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7C62C-D467-5A7A-53C3-8C417373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A58E0-E6C9-ABE4-ABB1-56853AE0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746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8A7B56-6CF4-765D-1811-C1629EFE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5D334-9F4C-0360-F7BB-128FDEECA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F6E60-79DB-299E-B3D1-8EC238000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6EBA5-393A-3F46-9CBC-2D50592A3B21}" type="datetimeFigureOut">
              <a:rPr lang="en-CN" smtClean="0"/>
              <a:t>2023/11/7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B240-2255-DEC7-2442-928DD8C1A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62938-55B6-DDC6-BA38-E75F9E520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0E3B-859C-4642-A45E-9C7A34792A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727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6F26-ADC1-31A0-7A60-0001B6D5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0" y="53204"/>
            <a:ext cx="10515600" cy="1325563"/>
          </a:xfrm>
        </p:spPr>
        <p:txBody>
          <a:bodyPr/>
          <a:lstStyle/>
          <a:p>
            <a:r>
              <a:rPr lang="en-CN" dirty="0"/>
              <a:t>Duplicates to confirm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6B4BA-0EB5-E049-4984-84D22ADD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97CE6-E518-FCEF-9878-44ED64F2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8" name="Picture 17" descr="A map of a country&#10;&#10;Description automatically generated">
            <a:extLst>
              <a:ext uri="{FF2B5EF4-FFF2-40B4-BE49-F238E27FC236}">
                <a16:creationId xmlns:a16="http://schemas.microsoft.com/office/drawing/2014/main" id="{722C1770-FCA1-2E9A-BCE3-E9DB1AF4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81" y="1188244"/>
            <a:ext cx="7772400" cy="49537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056EE1-C700-6260-0007-49ECFB31C20F}"/>
              </a:ext>
            </a:extLst>
          </p:cNvPr>
          <p:cNvSpPr txBox="1"/>
          <p:nvPr/>
        </p:nvSpPr>
        <p:spPr>
          <a:xfrm>
            <a:off x="542260" y="1594884"/>
            <a:ext cx="2668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Two</a:t>
            </a:r>
            <a:r>
              <a:rPr lang="zh-CN" altLang="en-US" dirty="0"/>
              <a:t> </a:t>
            </a:r>
            <a:r>
              <a:rPr lang="en-US" altLang="zh-CN" dirty="0" err="1"/>
              <a:t>Malembe’s</a:t>
            </a:r>
            <a:r>
              <a:rPr lang="en-US" altLang="zh-CN" dirty="0"/>
              <a:t> in </a:t>
            </a:r>
            <a:r>
              <a:rPr lang="en-US" altLang="zh-CN" dirty="0" err="1"/>
              <a:t>Mezochi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During the last meeting, STP confirmed 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the name of North one is wrong</a:t>
            </a:r>
          </a:p>
          <a:p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pending of confirmation</a:t>
            </a:r>
            <a:endParaRPr lang="en-C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E343C5-E8F0-1AE6-9B89-2F59121E0ECE}"/>
              </a:ext>
            </a:extLst>
          </p:cNvPr>
          <p:cNvSpPr/>
          <p:nvPr/>
        </p:nvSpPr>
        <p:spPr>
          <a:xfrm>
            <a:off x="7288910" y="1866267"/>
            <a:ext cx="1488558" cy="1488558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8532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14814-7572-18AA-EE52-A4A3EB18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DFA3E-6CF5-89D7-40E3-965BB096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39A479-EAAA-98E6-94C4-A2C3D47476DB}"/>
              </a:ext>
            </a:extLst>
          </p:cNvPr>
          <p:cNvSpPr/>
          <p:nvPr/>
        </p:nvSpPr>
        <p:spPr>
          <a:xfrm>
            <a:off x="2541181" y="3476846"/>
            <a:ext cx="1831791" cy="183179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Source Sans Pro" panose="020B0503030403020204" pitchFamily="34" charset="0"/>
            </a:endParaRPr>
          </a:p>
        </p:txBody>
      </p:sp>
      <p:pic>
        <p:nvPicPr>
          <p:cNvPr id="7" name="Picture 6" descr="A map of a large area&#10;&#10;Description automatically generated">
            <a:extLst>
              <a:ext uri="{FF2B5EF4-FFF2-40B4-BE49-F238E27FC236}">
                <a16:creationId xmlns:a16="http://schemas.microsoft.com/office/drawing/2014/main" id="{DAFCD6AC-CEB3-0C41-B45A-17B7FD4E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703"/>
            <a:ext cx="7411454" cy="572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02900-D319-9908-0018-CFA98597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7" y="108005"/>
            <a:ext cx="2234000" cy="469512"/>
          </a:xfrm>
        </p:spPr>
        <p:txBody>
          <a:bodyPr>
            <a:normAutofit fontScale="90000"/>
          </a:bodyPr>
          <a:lstStyle/>
          <a:p>
            <a:r>
              <a:rPr lang="en-CN" dirty="0"/>
              <a:t>Lobata</a:t>
            </a:r>
          </a:p>
        </p:txBody>
      </p:sp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6058A17C-387F-A634-C704-6170E7C8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48" y="1432063"/>
            <a:ext cx="4542636" cy="408956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817BDD3-8CA4-D21A-319A-ACAF904D6EBF}"/>
              </a:ext>
            </a:extLst>
          </p:cNvPr>
          <p:cNvSpPr/>
          <p:nvPr/>
        </p:nvSpPr>
        <p:spPr>
          <a:xfrm>
            <a:off x="2152160" y="1848572"/>
            <a:ext cx="1831791" cy="183179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4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2900-D319-9908-0018-CFA98597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2541181" cy="1004888"/>
          </a:xfrm>
        </p:spPr>
        <p:txBody>
          <a:bodyPr>
            <a:normAutofit/>
          </a:bodyPr>
          <a:lstStyle/>
          <a:p>
            <a:r>
              <a:rPr lang="en-CN" dirty="0"/>
              <a:t>Mezochi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14814-7572-18AA-EE52-A4A3EB18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DFA3E-6CF5-89D7-40E3-965BB096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39A479-EAAA-98E6-94C4-A2C3D47476DB}"/>
              </a:ext>
            </a:extLst>
          </p:cNvPr>
          <p:cNvSpPr/>
          <p:nvPr/>
        </p:nvSpPr>
        <p:spPr>
          <a:xfrm>
            <a:off x="2541181" y="3476846"/>
            <a:ext cx="1831791" cy="183179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Source Sans Pro" panose="020B0503030403020204" pitchFamily="34" charset="0"/>
            </a:endParaRPr>
          </a:p>
        </p:txBody>
      </p:sp>
      <p:pic>
        <p:nvPicPr>
          <p:cNvPr id="7" name="Picture 6" descr="A map of a country&#10;&#10;Description automatically generated">
            <a:extLst>
              <a:ext uri="{FF2B5EF4-FFF2-40B4-BE49-F238E27FC236}">
                <a16:creationId xmlns:a16="http://schemas.microsoft.com/office/drawing/2014/main" id="{584E4985-55A9-36C1-775B-B2593286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679"/>
            <a:ext cx="8837930" cy="5192532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AAD21BC5-27FF-8D8A-450F-B1D7E50D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930" y="1748314"/>
            <a:ext cx="3354070" cy="3560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86A40F-D66B-6EA9-6E07-DB54440B809E}"/>
              </a:ext>
            </a:extLst>
          </p:cNvPr>
          <p:cNvSpPr/>
          <p:nvPr/>
        </p:nvSpPr>
        <p:spPr>
          <a:xfrm>
            <a:off x="4418965" y="3214946"/>
            <a:ext cx="1177795" cy="1177795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79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14814-7572-18AA-EE52-A4A3EB18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DFA3E-6CF5-89D7-40E3-965BB096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6B221-20DB-6399-A210-E193161B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82"/>
            <a:ext cx="7772400" cy="682181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839A479-EAAA-98E6-94C4-A2C3D47476DB}"/>
              </a:ext>
            </a:extLst>
          </p:cNvPr>
          <p:cNvSpPr/>
          <p:nvPr/>
        </p:nvSpPr>
        <p:spPr>
          <a:xfrm>
            <a:off x="4923433" y="3007614"/>
            <a:ext cx="1831791" cy="183179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Source Sans Pro" panose="020B05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441BD-F067-82C1-5B81-8D9D0FAC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153195"/>
            <a:ext cx="4198451" cy="56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2900-D319-9908-0018-CFA98597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028" y="631339"/>
            <a:ext cx="7226215" cy="1004888"/>
          </a:xfrm>
        </p:spPr>
        <p:txBody>
          <a:bodyPr/>
          <a:lstStyle/>
          <a:p>
            <a:r>
              <a:rPr lang="en-CN" dirty="0"/>
              <a:t>Lemba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14814-7572-18AA-EE52-A4A3EB18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DFA3E-6CF5-89D7-40E3-965BB096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DF25A3-18B4-77DC-EC83-E2E89FDEB9BC}"/>
              </a:ext>
            </a:extLst>
          </p:cNvPr>
          <p:cNvGrpSpPr/>
          <p:nvPr/>
        </p:nvGrpSpPr>
        <p:grpSpPr>
          <a:xfrm>
            <a:off x="0" y="47846"/>
            <a:ext cx="3723212" cy="6858000"/>
            <a:chOff x="0" y="47846"/>
            <a:chExt cx="3723212" cy="6858000"/>
          </a:xfrm>
        </p:grpSpPr>
        <p:pic>
          <p:nvPicPr>
            <p:cNvPr id="7" name="Picture 6" descr="A map of a large island&#10;&#10;Description automatically generated">
              <a:extLst>
                <a:ext uri="{FF2B5EF4-FFF2-40B4-BE49-F238E27FC236}">
                  <a16:creationId xmlns:a16="http://schemas.microsoft.com/office/drawing/2014/main" id="{7310EA7A-A874-44A0-3CAC-726CAB4F8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846"/>
              <a:ext cx="3723212" cy="685800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39A479-EAAA-98E6-94C4-A2C3D47476DB}"/>
                </a:ext>
              </a:extLst>
            </p:cNvPr>
            <p:cNvSpPr/>
            <p:nvPr/>
          </p:nvSpPr>
          <p:spPr>
            <a:xfrm>
              <a:off x="1903507" y="631339"/>
              <a:ext cx="1020167" cy="102016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latin typeface="Source Sans Pro" panose="020B0503030403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DC99BE-A239-2014-5C53-6A25FEA2229D}"/>
                </a:ext>
              </a:extLst>
            </p:cNvPr>
            <p:cNvSpPr/>
            <p:nvPr/>
          </p:nvSpPr>
          <p:spPr>
            <a:xfrm>
              <a:off x="118823" y="2793013"/>
              <a:ext cx="1020167" cy="102016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latin typeface="Source Sans Pro" panose="020B0503030403020204" pitchFamily="34" charset="0"/>
              </a:endParaRPr>
            </a:p>
          </p:txBody>
        </p:sp>
      </p:grpSp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0DC29E25-F68A-608E-859A-6AD90036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47" y="1536536"/>
            <a:ext cx="4153049" cy="3880619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FF2BEED0-D4D2-8892-8184-F95021137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793" y="2371110"/>
            <a:ext cx="2695971" cy="26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3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2900-D319-9908-0018-CFA98597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412" y="136525"/>
            <a:ext cx="1392851" cy="1004888"/>
          </a:xfrm>
        </p:spPr>
        <p:txBody>
          <a:bodyPr/>
          <a:lstStyle/>
          <a:p>
            <a:r>
              <a:rPr lang="en-CN" dirty="0"/>
              <a:t>Caue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14814-7572-18AA-EE52-A4A3EB18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DFA3E-6CF5-89D7-40E3-965BB096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1E958-BB0B-7D18-6E5F-6A353C29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61" y="0"/>
            <a:ext cx="5135947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839A479-EAAA-98E6-94C4-A2C3D47476DB}"/>
              </a:ext>
            </a:extLst>
          </p:cNvPr>
          <p:cNvSpPr/>
          <p:nvPr/>
        </p:nvSpPr>
        <p:spPr>
          <a:xfrm>
            <a:off x="3711896" y="3212431"/>
            <a:ext cx="926432" cy="926432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Source Sans Pro" panose="020B0503030403020204" pitchFamily="34" charset="0"/>
            </a:endParaRPr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DE6F052C-F2A3-D611-082D-CCA7DB22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840" y="1494558"/>
            <a:ext cx="4259941" cy="45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8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D20A4-0A78-C7D8-D06A-41AAC99E1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3" y="0"/>
            <a:ext cx="52028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02900-D319-9908-0018-CFA98597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067" y="140703"/>
            <a:ext cx="1788949" cy="1004888"/>
          </a:xfrm>
        </p:spPr>
        <p:txBody>
          <a:bodyPr>
            <a:normAutofit fontScale="90000"/>
          </a:bodyPr>
          <a:lstStyle/>
          <a:p>
            <a:r>
              <a:rPr lang="en-CN" dirty="0"/>
              <a:t>Principe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14814-7572-18AA-EE52-A4A3EB18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DFA3E-6CF5-89D7-40E3-965BB096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39A479-EAAA-98E6-94C4-A2C3D47476DB}"/>
              </a:ext>
            </a:extLst>
          </p:cNvPr>
          <p:cNvSpPr/>
          <p:nvPr/>
        </p:nvSpPr>
        <p:spPr>
          <a:xfrm>
            <a:off x="3302823" y="2081462"/>
            <a:ext cx="926432" cy="926432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Source Sans Pro" panose="020B0503030403020204" pitchFamily="34" charset="0"/>
            </a:endParaRPr>
          </a:p>
        </p:txBody>
      </p:sp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09A9D8B7-A9FE-0F49-5B06-AD8C1FB8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34" y="0"/>
            <a:ext cx="5100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BA8E-9A00-D4A1-A0A7-FC283CDD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6B995-5DAE-F1A7-1804-45BD9ED2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05BB-B212-3C54-123B-415920EB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1026B-C869-8A0A-1FF2-9742FD05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6762" y="0"/>
            <a:ext cx="1095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BA8E-9A00-D4A1-A0A7-FC283CDD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6B995-5DAE-F1A7-1804-45BD9ED2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05BB-B212-3C54-123B-415920EB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1026B-C869-8A0A-1FF2-9742FD05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6762" y="0"/>
            <a:ext cx="1095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BA8E-9A00-D4A1-A0A7-FC283CDD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6B995-5DAE-F1A7-1804-45BD9ED2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05BB-B212-3C54-123B-415920EB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3251026B-C869-8A0A-1FF2-9742FD05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0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8631B-A6D0-808A-BD0C-29527025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0F2BA-2C03-7AC4-9A05-5C15D762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53FD-A973-517C-C17A-7A382C65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A map of the state of spain&#10;&#10;Description automatically generated">
            <a:extLst>
              <a:ext uri="{FF2B5EF4-FFF2-40B4-BE49-F238E27FC236}">
                <a16:creationId xmlns:a16="http://schemas.microsoft.com/office/drawing/2014/main" id="{B2BEE55B-F18D-3716-0308-7C5BEFC7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6F26-ADC1-31A0-7A60-0001B6D5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50"/>
            <a:ext cx="10515600" cy="1325563"/>
          </a:xfrm>
        </p:spPr>
        <p:txBody>
          <a:bodyPr/>
          <a:lstStyle/>
          <a:p>
            <a:r>
              <a:rPr lang="en-CN" dirty="0"/>
              <a:t>Duplicates to confirm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6B4BA-0EB5-E049-4984-84D22ADD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97CE6-E518-FCEF-9878-44ED64F2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78AC3-C875-590B-DB48-F4EEA2B9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60" y="1341380"/>
            <a:ext cx="7772400" cy="5017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003FF-7551-5147-8F30-65B6B2FFEEAF}"/>
              </a:ext>
            </a:extLst>
          </p:cNvPr>
          <p:cNvSpPr txBox="1"/>
          <p:nvPr/>
        </p:nvSpPr>
        <p:spPr>
          <a:xfrm>
            <a:off x="542260" y="1594884"/>
            <a:ext cx="2668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Two</a:t>
            </a:r>
            <a:r>
              <a:rPr lang="zh-CN" altLang="en-US" dirty="0"/>
              <a:t>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Picao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Flor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During the last meeting, STP confirmed 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the name of 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South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one is wrong, pending of confirmation</a:t>
            </a:r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02CFE9-2306-7732-E559-51158DF12D8F}"/>
              </a:ext>
            </a:extLst>
          </p:cNvPr>
          <p:cNvSpPr/>
          <p:nvPr/>
        </p:nvSpPr>
        <p:spPr>
          <a:xfrm>
            <a:off x="7364818" y="3763928"/>
            <a:ext cx="1004888" cy="1004888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250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00B7-D254-FD62-09FA-93F6CF07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FABE8-CED4-4404-16D8-9F33F9F1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EB43D-AE7F-86D5-412D-4B62E83E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A map of the state of the united states&#10;&#10;Description automatically generated">
            <a:extLst>
              <a:ext uri="{FF2B5EF4-FFF2-40B4-BE49-F238E27FC236}">
                <a16:creationId xmlns:a16="http://schemas.microsoft.com/office/drawing/2014/main" id="{3542CCD4-F026-5836-CB9B-4FD1F766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9" y="0"/>
            <a:ext cx="11003582" cy="68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90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775A-FE83-BAE3-726D-DDA7159A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874C8-868D-C0D9-9991-CFD55EC41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D413E-67A9-3D55-5650-5402CA71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A map of different colors&#10;&#10;Description automatically generated">
            <a:extLst>
              <a:ext uri="{FF2B5EF4-FFF2-40B4-BE49-F238E27FC236}">
                <a16:creationId xmlns:a16="http://schemas.microsoft.com/office/drawing/2014/main" id="{558591F6-17F0-6715-D204-3CF44E2D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1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7DC6-BAED-A8DD-EAAE-8E842DC2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2C088-1850-10CF-667A-6881A621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26EE9-E88D-C264-5B71-42DD2172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A map of a country&#10;&#10;Description automatically generated">
            <a:extLst>
              <a:ext uri="{FF2B5EF4-FFF2-40B4-BE49-F238E27FC236}">
                <a16:creationId xmlns:a16="http://schemas.microsoft.com/office/drawing/2014/main" id="{46A7D38E-2EF6-C312-70F7-027681FD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3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7E8B-E257-A972-5B02-76532C50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DB265-DFA5-15E4-7630-B6DBFCA4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66BDA-DC65-5203-1E54-11D2E160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A map of a country&#10;&#10;Description automatically generated">
            <a:extLst>
              <a:ext uri="{FF2B5EF4-FFF2-40B4-BE49-F238E27FC236}">
                <a16:creationId xmlns:a16="http://schemas.microsoft.com/office/drawing/2014/main" id="{C0E9E289-E512-12CE-F8ED-0C8416A23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6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BA8E-9A00-D4A1-A0A7-FC283CDD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6B995-5DAE-F1A7-1804-45BD9ED2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05BB-B212-3C54-123B-415920EB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1026B-C869-8A0A-1FF2-9742FD05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6762" y="5594"/>
            <a:ext cx="10958475" cy="68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1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6F26-ADC1-31A0-7A60-0001B6D5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03"/>
            <a:ext cx="10515600" cy="1325563"/>
          </a:xfrm>
        </p:spPr>
        <p:txBody>
          <a:bodyPr/>
          <a:lstStyle/>
          <a:p>
            <a:r>
              <a:rPr lang="en-CN" dirty="0"/>
              <a:t>Duplicates to confirm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6B4BA-0EB5-E049-4984-84D22ADD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97CE6-E518-FCEF-9878-44ED64F2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61489-E7F0-996F-DD0C-84D36429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04" y="1447896"/>
            <a:ext cx="7772400" cy="4946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4A418-997B-E15C-7CC4-D653DD533F00}"/>
              </a:ext>
            </a:extLst>
          </p:cNvPr>
          <p:cNvSpPr txBox="1"/>
          <p:nvPr/>
        </p:nvSpPr>
        <p:spPr>
          <a:xfrm>
            <a:off x="542260" y="1594884"/>
            <a:ext cx="2668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Two</a:t>
            </a:r>
            <a:r>
              <a:rPr lang="zh-CN" altLang="en-US" dirty="0"/>
              <a:t>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Oque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Mulundo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’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s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During the last meeting, STP confirmed 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the name of 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South-west(left)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one is wrong</a:t>
            </a:r>
          </a:p>
          <a:p>
            <a:endParaRPr 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pending of confirmation</a:t>
            </a:r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930766-E04C-1DD5-33FF-33378A4C44D8}"/>
              </a:ext>
            </a:extLst>
          </p:cNvPr>
          <p:cNvSpPr/>
          <p:nvPr/>
        </p:nvSpPr>
        <p:spPr>
          <a:xfrm>
            <a:off x="6546111" y="3296096"/>
            <a:ext cx="1004888" cy="1004888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748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6F26-ADC1-31A0-7A60-0001B6D5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Duplicates to confirm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6B4BA-0EB5-E049-4984-84D22ADD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97CE6-E518-FCEF-9878-44ED64F2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CF0ED0-E70C-AC5B-2085-20CB6A98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81" y="1420374"/>
            <a:ext cx="7772400" cy="4973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87AA7-1061-2C29-2179-4A154CC47314}"/>
              </a:ext>
            </a:extLst>
          </p:cNvPr>
          <p:cNvSpPr txBox="1"/>
          <p:nvPr/>
        </p:nvSpPr>
        <p:spPr>
          <a:xfrm>
            <a:off x="297713" y="2000049"/>
            <a:ext cx="23391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Two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Maianco’s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 in different districts</a:t>
            </a:r>
          </a:p>
          <a:p>
            <a:pPr algn="l"/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During the meetin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g STP identified 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the west one,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Maianço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(West), next to Guadalupe is incorrect</a:t>
            </a:r>
          </a:p>
          <a:p>
            <a:pPr algn="l"/>
            <a:endParaRPr 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algn="l"/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pending for the correct name</a:t>
            </a:r>
            <a:endParaRPr lang="en-US" sz="14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58B3E6-5805-7952-D366-BD2016BFA99D}"/>
              </a:ext>
            </a:extLst>
          </p:cNvPr>
          <p:cNvSpPr/>
          <p:nvPr/>
        </p:nvSpPr>
        <p:spPr>
          <a:xfrm>
            <a:off x="6546111" y="2849526"/>
            <a:ext cx="1451458" cy="1451458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560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6F26-ADC1-31A0-7A60-0001B6D5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Duplicates to confirm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6B4BA-0EB5-E049-4984-84D22ADD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97CE6-E518-FCEF-9878-44ED64F2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8D3681-2F32-999C-4B78-6FBD0EB4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23369"/>
            <a:ext cx="7772400" cy="61799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41C3611-B9CD-31CD-2F18-883536D4CBAE}"/>
              </a:ext>
            </a:extLst>
          </p:cNvPr>
          <p:cNvSpPr/>
          <p:nvPr/>
        </p:nvSpPr>
        <p:spPr>
          <a:xfrm>
            <a:off x="7772580" y="2424112"/>
            <a:ext cx="1004888" cy="1004888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E38BA-8119-6EA2-B9B9-F6831EDD0893}"/>
              </a:ext>
            </a:extLst>
          </p:cNvPr>
          <p:cNvSpPr txBox="1"/>
          <p:nvPr/>
        </p:nvSpPr>
        <p:spPr>
          <a:xfrm>
            <a:off x="297713" y="2000049"/>
            <a:ext cx="320039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During the meetin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g STP confirmed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Quime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Quime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 should not be in Lobata</a:t>
            </a:r>
          </a:p>
          <a:p>
            <a:pPr algn="l"/>
            <a:endParaRPr lang="en-US" sz="14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Pending for the correct name</a:t>
            </a:r>
          </a:p>
        </p:txBody>
      </p:sp>
    </p:spTree>
    <p:extLst>
      <p:ext uri="{BB962C8B-B14F-4D97-AF65-F5344CB8AC3E}">
        <p14:creationId xmlns:p14="http://schemas.microsoft.com/office/powerpoint/2010/main" val="418792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6F26-ADC1-31A0-7A60-0001B6D5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Duplicates to confirm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6B4BA-0EB5-E049-4984-84D22ADD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97CE6-E518-FCEF-9878-44ED64F2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5A0EB-1E7B-6960-49B3-52E1F68E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416" y="1075763"/>
            <a:ext cx="7392365" cy="5642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23F9C-9FC7-0561-CE4C-F651C8739C7B}"/>
              </a:ext>
            </a:extLst>
          </p:cNvPr>
          <p:cNvSpPr txBox="1"/>
          <p:nvPr/>
        </p:nvSpPr>
        <p:spPr>
          <a:xfrm>
            <a:off x="297713" y="2000049"/>
            <a:ext cx="320039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During the meetin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g STP confirmed Santo Antonio should not be in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Mezochi</a:t>
            </a:r>
            <a:endParaRPr 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algn="l"/>
            <a:endParaRPr lang="en-US" sz="14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Pending for the correct name</a:t>
            </a:r>
          </a:p>
        </p:txBody>
      </p:sp>
    </p:spTree>
    <p:extLst>
      <p:ext uri="{BB962C8B-B14F-4D97-AF65-F5344CB8AC3E}">
        <p14:creationId xmlns:p14="http://schemas.microsoft.com/office/powerpoint/2010/main" val="849499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0472-6CFB-BC29-AA9D-E14B940C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4649821" cy="1004888"/>
          </a:xfrm>
        </p:spPr>
        <p:txBody>
          <a:bodyPr>
            <a:normAutofit/>
          </a:bodyPr>
          <a:lstStyle/>
          <a:p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13AE9-EE2B-1292-BE41-9864A981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C003-7959-C4FE-1F51-FB4F8C6E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5DE8B-9D24-E02D-F5B5-265440A0C291}"/>
              </a:ext>
            </a:extLst>
          </p:cNvPr>
          <p:cNvSpPr txBox="1"/>
          <p:nvPr/>
        </p:nvSpPr>
        <p:spPr>
          <a:xfrm>
            <a:off x="457200" y="2136338"/>
            <a:ext cx="379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Three Santo Antonio’s in Principe</a:t>
            </a:r>
            <a:endParaRPr lang="en-CN" dirty="0">
              <a:latin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</a:rPr>
              <a:t>requires confirmation: </a:t>
            </a:r>
          </a:p>
          <a:p>
            <a:r>
              <a:rPr lang="en-US" dirty="0">
                <a:latin typeface="Source Sans Pro" panose="020B0503030403020204" pitchFamily="34" charset="0"/>
              </a:rPr>
              <a:t>should they be merged? Or renamed?</a:t>
            </a:r>
          </a:p>
        </p:txBody>
      </p:sp>
      <p:pic>
        <p:nvPicPr>
          <p:cNvPr id="7" name="Picture 6" descr="A map of a state with a yellow area&#10;&#10;Description automatically generated">
            <a:extLst>
              <a:ext uri="{FF2B5EF4-FFF2-40B4-BE49-F238E27FC236}">
                <a16:creationId xmlns:a16="http://schemas.microsoft.com/office/drawing/2014/main" id="{5080FDF9-9FB9-6099-63D2-1F270EE21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7" t="14933" r="10315"/>
          <a:stretch/>
        </p:blipFill>
        <p:spPr>
          <a:xfrm>
            <a:off x="5357547" y="520039"/>
            <a:ext cx="5599965" cy="633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6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AD20-8BB8-73C1-D1DF-5CD7EEAC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522"/>
            <a:ext cx="10515600" cy="1325563"/>
          </a:xfrm>
        </p:spPr>
        <p:txBody>
          <a:bodyPr>
            <a:normAutofit/>
          </a:bodyPr>
          <a:lstStyle/>
          <a:p>
            <a:r>
              <a:rPr lang="en-CN" dirty="0"/>
              <a:t>The following slides are the maps from the latest shapefile, ONLY FOR REFERENCE</a:t>
            </a:r>
          </a:p>
        </p:txBody>
      </p:sp>
    </p:spTree>
    <p:extLst>
      <p:ext uri="{BB962C8B-B14F-4D97-AF65-F5344CB8AC3E}">
        <p14:creationId xmlns:p14="http://schemas.microsoft.com/office/powerpoint/2010/main" val="375559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2900-D319-9908-0018-CFA98597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028" y="631339"/>
            <a:ext cx="7226215" cy="1004888"/>
          </a:xfrm>
        </p:spPr>
        <p:txBody>
          <a:bodyPr/>
          <a:lstStyle/>
          <a:p>
            <a:r>
              <a:rPr lang="en-CN" dirty="0"/>
              <a:t>Agua Grande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14814-7572-18AA-EE52-A4A3EB18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DFA3E-6CF5-89D7-40E3-965BB096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8405A69E-63D3-7216-4D7B-332EE3FB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8809"/>
            <a:ext cx="4059312" cy="6269191"/>
          </a:xfrm>
          <a:prstGeom prst="rect">
            <a:avLst/>
          </a:prstGeom>
        </p:spPr>
      </p:pic>
      <p:pic>
        <p:nvPicPr>
          <p:cNvPr id="14" name="Picture 13" descr="A map of a city&#10;&#10;Description automatically generated">
            <a:extLst>
              <a:ext uri="{FF2B5EF4-FFF2-40B4-BE49-F238E27FC236}">
                <a16:creationId xmlns:a16="http://schemas.microsoft.com/office/drawing/2014/main" id="{765C18F8-0F8C-1EC7-38C4-6F31C38F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15" y="2429540"/>
            <a:ext cx="4214779" cy="442846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839A479-EAAA-98E6-94C4-A2C3D47476DB}"/>
              </a:ext>
            </a:extLst>
          </p:cNvPr>
          <p:cNvSpPr/>
          <p:nvPr/>
        </p:nvSpPr>
        <p:spPr>
          <a:xfrm>
            <a:off x="2541181" y="3476846"/>
            <a:ext cx="1831791" cy="183179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04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205</Words>
  <Application>Microsoft Macintosh PowerPoint</Application>
  <PresentationFormat>Widescreen</PresentationFormat>
  <Paragraphs>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Source Sans Pro</vt:lpstr>
      <vt:lpstr>Office Theme</vt:lpstr>
      <vt:lpstr>Duplicates to confirm</vt:lpstr>
      <vt:lpstr>Duplicates to confirm</vt:lpstr>
      <vt:lpstr>Duplicates to confirm</vt:lpstr>
      <vt:lpstr>Duplicates to confirm</vt:lpstr>
      <vt:lpstr>Duplicates to confirm</vt:lpstr>
      <vt:lpstr>Duplicates to confirm</vt:lpstr>
      <vt:lpstr>PowerPoint Presentation</vt:lpstr>
      <vt:lpstr>The following slides are the maps from the latest shapefile, ONLY FOR REFERENCE</vt:lpstr>
      <vt:lpstr>Agua Grande</vt:lpstr>
      <vt:lpstr>Lobata</vt:lpstr>
      <vt:lpstr>Mezochi</vt:lpstr>
      <vt:lpstr>PowerPoint Presentation</vt:lpstr>
      <vt:lpstr>Lemba</vt:lpstr>
      <vt:lpstr>Caue</vt:lpstr>
      <vt:lpstr>Principe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Duplicates to confirm</dc:title>
  <dc:creator>ZHANG, Chunzhe</dc:creator>
  <cp:lastModifiedBy>ZHANG, Chunzhe</cp:lastModifiedBy>
  <cp:revision>2</cp:revision>
  <dcterms:created xsi:type="dcterms:W3CDTF">2023-11-07T11:29:59Z</dcterms:created>
  <dcterms:modified xsi:type="dcterms:W3CDTF">2023-11-07T11:43:38Z</dcterms:modified>
</cp:coreProperties>
</file>